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Lst>
  <p:sldSz cy="9906000" cx="6858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6" roundtripDataSignature="AMtx7mgVJFqKVivdCQjoGOklUWmE9v4/V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5" Type="http://schemas.openxmlformats.org/officeDocument/2006/relationships/slide" Target="slides/slide1.xml"/><Relationship Id="rId6"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4"/>
          <p:cNvSpPr txBox="1"/>
          <p:nvPr>
            <p:ph type="ctrTitle"/>
          </p:nvPr>
        </p:nvSpPr>
        <p:spPr>
          <a:xfrm>
            <a:off x="514350" y="1621191"/>
            <a:ext cx="5829300" cy="3448756"/>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4"/>
          <p:cNvSpPr txBox="1"/>
          <p:nvPr>
            <p:ph idx="1" type="subTitle"/>
          </p:nvPr>
        </p:nvSpPr>
        <p:spPr>
          <a:xfrm>
            <a:off x="857250" y="5202944"/>
            <a:ext cx="5143500" cy="2391656"/>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p:txBody>
      </p:sp>
      <p:sp>
        <p:nvSpPr>
          <p:cNvPr id="14" name="Google Shape;14;p4"/>
          <p:cNvSpPr txBox="1"/>
          <p:nvPr>
            <p:ph idx="10" type="dt"/>
          </p:nvPr>
        </p:nvSpPr>
        <p:spPr>
          <a:xfrm>
            <a:off x="471488" y="9181397"/>
            <a:ext cx="1543050" cy="52740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4"/>
          <p:cNvSpPr txBox="1"/>
          <p:nvPr>
            <p:ph idx="11" type="ftr"/>
          </p:nvPr>
        </p:nvSpPr>
        <p:spPr>
          <a:xfrm>
            <a:off x="2271713" y="9181397"/>
            <a:ext cx="2314575" cy="52740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4"/>
          <p:cNvSpPr txBox="1"/>
          <p:nvPr>
            <p:ph idx="12" type="sldNum"/>
          </p:nvPr>
        </p:nvSpPr>
        <p:spPr>
          <a:xfrm>
            <a:off x="4843463" y="9181397"/>
            <a:ext cx="1543050" cy="52740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3"/>
          <p:cNvSpPr txBox="1"/>
          <p:nvPr>
            <p:ph type="title"/>
          </p:nvPr>
        </p:nvSpPr>
        <p:spPr>
          <a:xfrm>
            <a:off x="471488" y="527405"/>
            <a:ext cx="5915025" cy="191470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3"/>
          <p:cNvSpPr txBox="1"/>
          <p:nvPr>
            <p:ph idx="1" type="body"/>
          </p:nvPr>
        </p:nvSpPr>
        <p:spPr>
          <a:xfrm rot="5400000">
            <a:off x="286367" y="2822135"/>
            <a:ext cx="6285266" cy="59150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71" name="Google Shape;71;p13"/>
          <p:cNvSpPr txBox="1"/>
          <p:nvPr>
            <p:ph idx="10" type="dt"/>
          </p:nvPr>
        </p:nvSpPr>
        <p:spPr>
          <a:xfrm>
            <a:off x="471488" y="9181397"/>
            <a:ext cx="1543050" cy="52740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13"/>
          <p:cNvSpPr txBox="1"/>
          <p:nvPr>
            <p:ph idx="11" type="ftr"/>
          </p:nvPr>
        </p:nvSpPr>
        <p:spPr>
          <a:xfrm>
            <a:off x="2271713" y="9181397"/>
            <a:ext cx="2314575" cy="52740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13"/>
          <p:cNvSpPr txBox="1"/>
          <p:nvPr>
            <p:ph idx="12" type="sldNum"/>
          </p:nvPr>
        </p:nvSpPr>
        <p:spPr>
          <a:xfrm>
            <a:off x="4843463" y="9181397"/>
            <a:ext cx="1543050" cy="52740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4"/>
          <p:cNvSpPr txBox="1"/>
          <p:nvPr>
            <p:ph type="title"/>
          </p:nvPr>
        </p:nvSpPr>
        <p:spPr>
          <a:xfrm rot="5400000">
            <a:off x="1449696" y="3985464"/>
            <a:ext cx="8394877" cy="147875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14"/>
          <p:cNvSpPr txBox="1"/>
          <p:nvPr>
            <p:ph idx="1" type="body"/>
          </p:nvPr>
        </p:nvSpPr>
        <p:spPr>
          <a:xfrm rot="5400000">
            <a:off x="-1550679" y="2549570"/>
            <a:ext cx="8394877" cy="435054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77" name="Google Shape;77;p14"/>
          <p:cNvSpPr txBox="1"/>
          <p:nvPr>
            <p:ph idx="10" type="dt"/>
          </p:nvPr>
        </p:nvSpPr>
        <p:spPr>
          <a:xfrm>
            <a:off x="471488" y="9181397"/>
            <a:ext cx="1543050" cy="52740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14"/>
          <p:cNvSpPr txBox="1"/>
          <p:nvPr>
            <p:ph idx="11" type="ftr"/>
          </p:nvPr>
        </p:nvSpPr>
        <p:spPr>
          <a:xfrm>
            <a:off x="2271713" y="9181397"/>
            <a:ext cx="2314575" cy="52740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14"/>
          <p:cNvSpPr txBox="1"/>
          <p:nvPr>
            <p:ph idx="12" type="sldNum"/>
          </p:nvPr>
        </p:nvSpPr>
        <p:spPr>
          <a:xfrm>
            <a:off x="4843463" y="9181397"/>
            <a:ext cx="1543050" cy="52740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5"/>
          <p:cNvSpPr txBox="1"/>
          <p:nvPr>
            <p:ph type="title"/>
          </p:nvPr>
        </p:nvSpPr>
        <p:spPr>
          <a:xfrm>
            <a:off x="471488" y="527405"/>
            <a:ext cx="5915025" cy="191470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5"/>
          <p:cNvSpPr txBox="1"/>
          <p:nvPr>
            <p:ph idx="1" type="body"/>
          </p:nvPr>
        </p:nvSpPr>
        <p:spPr>
          <a:xfrm>
            <a:off x="471488" y="2637014"/>
            <a:ext cx="5915025" cy="628526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20" name="Google Shape;20;p5"/>
          <p:cNvSpPr txBox="1"/>
          <p:nvPr>
            <p:ph idx="10" type="dt"/>
          </p:nvPr>
        </p:nvSpPr>
        <p:spPr>
          <a:xfrm>
            <a:off x="471488" y="9181397"/>
            <a:ext cx="1543050" cy="52740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5"/>
          <p:cNvSpPr txBox="1"/>
          <p:nvPr>
            <p:ph idx="11" type="ftr"/>
          </p:nvPr>
        </p:nvSpPr>
        <p:spPr>
          <a:xfrm>
            <a:off x="2271713" y="9181397"/>
            <a:ext cx="2314575" cy="52740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5"/>
          <p:cNvSpPr txBox="1"/>
          <p:nvPr>
            <p:ph idx="12" type="sldNum"/>
          </p:nvPr>
        </p:nvSpPr>
        <p:spPr>
          <a:xfrm>
            <a:off x="4843463" y="9181397"/>
            <a:ext cx="1543050" cy="52740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6"/>
          <p:cNvSpPr txBox="1"/>
          <p:nvPr>
            <p:ph type="title"/>
          </p:nvPr>
        </p:nvSpPr>
        <p:spPr>
          <a:xfrm>
            <a:off x="467916" y="2469624"/>
            <a:ext cx="5915025" cy="412062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6"/>
          <p:cNvSpPr txBox="1"/>
          <p:nvPr>
            <p:ph idx="1" type="body"/>
          </p:nvPr>
        </p:nvSpPr>
        <p:spPr>
          <a:xfrm>
            <a:off x="467916" y="6629226"/>
            <a:ext cx="5915025" cy="216693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800"/>
              <a:buNone/>
              <a:defRPr sz="1800">
                <a:solidFill>
                  <a:schemeClr val="dk1"/>
                </a:solidFill>
              </a:defRPr>
            </a:lvl1pPr>
            <a:lvl2pPr indent="-228600" lvl="1" marL="914400" algn="l">
              <a:lnSpc>
                <a:spcPct val="90000"/>
              </a:lnSpc>
              <a:spcBef>
                <a:spcPts val="375"/>
              </a:spcBef>
              <a:spcAft>
                <a:spcPts val="0"/>
              </a:spcAft>
              <a:buClr>
                <a:srgbClr val="888888"/>
              </a:buClr>
              <a:buSzPts val="1500"/>
              <a:buNone/>
              <a:defRPr sz="1500">
                <a:solidFill>
                  <a:srgbClr val="888888"/>
                </a:solidFill>
              </a:defRPr>
            </a:lvl2pPr>
            <a:lvl3pPr indent="-228600" lvl="2" marL="1371600" algn="l">
              <a:lnSpc>
                <a:spcPct val="90000"/>
              </a:lnSpc>
              <a:spcBef>
                <a:spcPts val="375"/>
              </a:spcBef>
              <a:spcAft>
                <a:spcPts val="0"/>
              </a:spcAft>
              <a:buClr>
                <a:srgbClr val="888888"/>
              </a:buClr>
              <a:buSzPts val="1350"/>
              <a:buNone/>
              <a:defRPr sz="1350">
                <a:solidFill>
                  <a:srgbClr val="888888"/>
                </a:solidFill>
              </a:defRPr>
            </a:lvl3pPr>
            <a:lvl4pPr indent="-228600" lvl="3" marL="1828800" algn="l">
              <a:lnSpc>
                <a:spcPct val="90000"/>
              </a:lnSpc>
              <a:spcBef>
                <a:spcPts val="375"/>
              </a:spcBef>
              <a:spcAft>
                <a:spcPts val="0"/>
              </a:spcAft>
              <a:buClr>
                <a:srgbClr val="888888"/>
              </a:buClr>
              <a:buSzPts val="1200"/>
              <a:buNone/>
              <a:defRPr sz="1200">
                <a:solidFill>
                  <a:srgbClr val="888888"/>
                </a:solidFill>
              </a:defRPr>
            </a:lvl4pPr>
            <a:lvl5pPr indent="-228600" lvl="4" marL="2286000" algn="l">
              <a:lnSpc>
                <a:spcPct val="90000"/>
              </a:lnSpc>
              <a:spcBef>
                <a:spcPts val="375"/>
              </a:spcBef>
              <a:spcAft>
                <a:spcPts val="0"/>
              </a:spcAft>
              <a:buClr>
                <a:srgbClr val="888888"/>
              </a:buClr>
              <a:buSzPts val="1200"/>
              <a:buNone/>
              <a:defRPr sz="1200">
                <a:solidFill>
                  <a:srgbClr val="888888"/>
                </a:solidFill>
              </a:defRPr>
            </a:lvl5pPr>
            <a:lvl6pPr indent="-228600" lvl="5" marL="2743200" algn="l">
              <a:lnSpc>
                <a:spcPct val="90000"/>
              </a:lnSpc>
              <a:spcBef>
                <a:spcPts val="375"/>
              </a:spcBef>
              <a:spcAft>
                <a:spcPts val="0"/>
              </a:spcAft>
              <a:buClr>
                <a:srgbClr val="888888"/>
              </a:buClr>
              <a:buSzPts val="1200"/>
              <a:buNone/>
              <a:defRPr sz="1200">
                <a:solidFill>
                  <a:srgbClr val="888888"/>
                </a:solidFill>
              </a:defRPr>
            </a:lvl6pPr>
            <a:lvl7pPr indent="-228600" lvl="6" marL="3200400" algn="l">
              <a:lnSpc>
                <a:spcPct val="90000"/>
              </a:lnSpc>
              <a:spcBef>
                <a:spcPts val="375"/>
              </a:spcBef>
              <a:spcAft>
                <a:spcPts val="0"/>
              </a:spcAft>
              <a:buClr>
                <a:srgbClr val="888888"/>
              </a:buClr>
              <a:buSzPts val="1200"/>
              <a:buNone/>
              <a:defRPr sz="1200">
                <a:solidFill>
                  <a:srgbClr val="888888"/>
                </a:solidFill>
              </a:defRPr>
            </a:lvl7pPr>
            <a:lvl8pPr indent="-228600" lvl="7" marL="3657600" algn="l">
              <a:lnSpc>
                <a:spcPct val="90000"/>
              </a:lnSpc>
              <a:spcBef>
                <a:spcPts val="375"/>
              </a:spcBef>
              <a:spcAft>
                <a:spcPts val="0"/>
              </a:spcAft>
              <a:buClr>
                <a:srgbClr val="888888"/>
              </a:buClr>
              <a:buSzPts val="1200"/>
              <a:buNone/>
              <a:defRPr sz="1200">
                <a:solidFill>
                  <a:srgbClr val="888888"/>
                </a:solidFill>
              </a:defRPr>
            </a:lvl8pPr>
            <a:lvl9pPr indent="-228600" lvl="8" marL="4114800" algn="l">
              <a:lnSpc>
                <a:spcPct val="90000"/>
              </a:lnSpc>
              <a:spcBef>
                <a:spcPts val="375"/>
              </a:spcBef>
              <a:spcAft>
                <a:spcPts val="0"/>
              </a:spcAft>
              <a:buClr>
                <a:srgbClr val="888888"/>
              </a:buClr>
              <a:buSzPts val="1200"/>
              <a:buNone/>
              <a:defRPr sz="1200">
                <a:solidFill>
                  <a:srgbClr val="888888"/>
                </a:solidFill>
              </a:defRPr>
            </a:lvl9pPr>
          </a:lstStyle>
          <a:p/>
        </p:txBody>
      </p:sp>
      <p:sp>
        <p:nvSpPr>
          <p:cNvPr id="26" name="Google Shape;26;p6"/>
          <p:cNvSpPr txBox="1"/>
          <p:nvPr>
            <p:ph idx="10" type="dt"/>
          </p:nvPr>
        </p:nvSpPr>
        <p:spPr>
          <a:xfrm>
            <a:off x="471488" y="9181397"/>
            <a:ext cx="1543050" cy="52740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6"/>
          <p:cNvSpPr txBox="1"/>
          <p:nvPr>
            <p:ph idx="11" type="ftr"/>
          </p:nvPr>
        </p:nvSpPr>
        <p:spPr>
          <a:xfrm>
            <a:off x="2271713" y="9181397"/>
            <a:ext cx="2314575" cy="52740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6"/>
          <p:cNvSpPr txBox="1"/>
          <p:nvPr>
            <p:ph idx="12" type="sldNum"/>
          </p:nvPr>
        </p:nvSpPr>
        <p:spPr>
          <a:xfrm>
            <a:off x="4843463" y="9181397"/>
            <a:ext cx="1543050" cy="52740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7"/>
          <p:cNvSpPr txBox="1"/>
          <p:nvPr>
            <p:ph type="title"/>
          </p:nvPr>
        </p:nvSpPr>
        <p:spPr>
          <a:xfrm>
            <a:off x="471488" y="527405"/>
            <a:ext cx="5915025" cy="191470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7"/>
          <p:cNvSpPr txBox="1"/>
          <p:nvPr>
            <p:ph idx="1" type="body"/>
          </p:nvPr>
        </p:nvSpPr>
        <p:spPr>
          <a:xfrm>
            <a:off x="471488" y="2637014"/>
            <a:ext cx="2914650" cy="628526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32" name="Google Shape;32;p7"/>
          <p:cNvSpPr txBox="1"/>
          <p:nvPr>
            <p:ph idx="2" type="body"/>
          </p:nvPr>
        </p:nvSpPr>
        <p:spPr>
          <a:xfrm>
            <a:off x="3471863" y="2637014"/>
            <a:ext cx="2914650" cy="628526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33" name="Google Shape;33;p7"/>
          <p:cNvSpPr txBox="1"/>
          <p:nvPr>
            <p:ph idx="10" type="dt"/>
          </p:nvPr>
        </p:nvSpPr>
        <p:spPr>
          <a:xfrm>
            <a:off x="471488" y="9181397"/>
            <a:ext cx="1543050" cy="52740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7"/>
          <p:cNvSpPr txBox="1"/>
          <p:nvPr>
            <p:ph idx="11" type="ftr"/>
          </p:nvPr>
        </p:nvSpPr>
        <p:spPr>
          <a:xfrm>
            <a:off x="2271713" y="9181397"/>
            <a:ext cx="2314575" cy="52740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7"/>
          <p:cNvSpPr txBox="1"/>
          <p:nvPr>
            <p:ph idx="12" type="sldNum"/>
          </p:nvPr>
        </p:nvSpPr>
        <p:spPr>
          <a:xfrm>
            <a:off x="4843463" y="9181397"/>
            <a:ext cx="1543050" cy="52740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8"/>
          <p:cNvSpPr txBox="1"/>
          <p:nvPr>
            <p:ph type="title"/>
          </p:nvPr>
        </p:nvSpPr>
        <p:spPr>
          <a:xfrm>
            <a:off x="472381" y="527405"/>
            <a:ext cx="5915025" cy="191470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8"/>
          <p:cNvSpPr txBox="1"/>
          <p:nvPr>
            <p:ph idx="1" type="body"/>
          </p:nvPr>
        </p:nvSpPr>
        <p:spPr>
          <a:xfrm>
            <a:off x="472381" y="2428347"/>
            <a:ext cx="2901255" cy="1190095"/>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800"/>
              <a:buNone/>
              <a:defRPr b="1" sz="1800"/>
            </a:lvl1pPr>
            <a:lvl2pPr indent="-228600" lvl="1" marL="914400" algn="l">
              <a:lnSpc>
                <a:spcPct val="90000"/>
              </a:lnSpc>
              <a:spcBef>
                <a:spcPts val="375"/>
              </a:spcBef>
              <a:spcAft>
                <a:spcPts val="0"/>
              </a:spcAft>
              <a:buClr>
                <a:schemeClr val="dk1"/>
              </a:buClr>
              <a:buSzPts val="1500"/>
              <a:buNone/>
              <a:defRPr b="1" sz="1500"/>
            </a:lvl2pPr>
            <a:lvl3pPr indent="-228600" lvl="2" marL="1371600" algn="l">
              <a:lnSpc>
                <a:spcPct val="90000"/>
              </a:lnSpc>
              <a:spcBef>
                <a:spcPts val="375"/>
              </a:spcBef>
              <a:spcAft>
                <a:spcPts val="0"/>
              </a:spcAft>
              <a:buClr>
                <a:schemeClr val="dk1"/>
              </a:buClr>
              <a:buSzPts val="1350"/>
              <a:buNone/>
              <a:defRPr b="1" sz="1350"/>
            </a:lvl3pPr>
            <a:lvl4pPr indent="-228600" lvl="3" marL="1828800" algn="l">
              <a:lnSpc>
                <a:spcPct val="90000"/>
              </a:lnSpc>
              <a:spcBef>
                <a:spcPts val="375"/>
              </a:spcBef>
              <a:spcAft>
                <a:spcPts val="0"/>
              </a:spcAft>
              <a:buClr>
                <a:schemeClr val="dk1"/>
              </a:buClr>
              <a:buSzPts val="1200"/>
              <a:buNone/>
              <a:defRPr b="1" sz="1200"/>
            </a:lvl4pPr>
            <a:lvl5pPr indent="-228600" lvl="4" marL="2286000" algn="l">
              <a:lnSpc>
                <a:spcPct val="90000"/>
              </a:lnSpc>
              <a:spcBef>
                <a:spcPts val="375"/>
              </a:spcBef>
              <a:spcAft>
                <a:spcPts val="0"/>
              </a:spcAft>
              <a:buClr>
                <a:schemeClr val="dk1"/>
              </a:buClr>
              <a:buSzPts val="1200"/>
              <a:buNone/>
              <a:defRPr b="1" sz="1200"/>
            </a:lvl5pPr>
            <a:lvl6pPr indent="-228600" lvl="5" marL="2743200" algn="l">
              <a:lnSpc>
                <a:spcPct val="90000"/>
              </a:lnSpc>
              <a:spcBef>
                <a:spcPts val="375"/>
              </a:spcBef>
              <a:spcAft>
                <a:spcPts val="0"/>
              </a:spcAft>
              <a:buClr>
                <a:schemeClr val="dk1"/>
              </a:buClr>
              <a:buSzPts val="1200"/>
              <a:buNone/>
              <a:defRPr b="1" sz="1200"/>
            </a:lvl6pPr>
            <a:lvl7pPr indent="-228600" lvl="6" marL="3200400" algn="l">
              <a:lnSpc>
                <a:spcPct val="90000"/>
              </a:lnSpc>
              <a:spcBef>
                <a:spcPts val="375"/>
              </a:spcBef>
              <a:spcAft>
                <a:spcPts val="0"/>
              </a:spcAft>
              <a:buClr>
                <a:schemeClr val="dk1"/>
              </a:buClr>
              <a:buSzPts val="1200"/>
              <a:buNone/>
              <a:defRPr b="1" sz="1200"/>
            </a:lvl7pPr>
            <a:lvl8pPr indent="-228600" lvl="7" marL="3657600" algn="l">
              <a:lnSpc>
                <a:spcPct val="90000"/>
              </a:lnSpc>
              <a:spcBef>
                <a:spcPts val="375"/>
              </a:spcBef>
              <a:spcAft>
                <a:spcPts val="0"/>
              </a:spcAft>
              <a:buClr>
                <a:schemeClr val="dk1"/>
              </a:buClr>
              <a:buSzPts val="1200"/>
              <a:buNone/>
              <a:defRPr b="1" sz="1200"/>
            </a:lvl8pPr>
            <a:lvl9pPr indent="-228600" lvl="8" marL="4114800" algn="l">
              <a:lnSpc>
                <a:spcPct val="90000"/>
              </a:lnSpc>
              <a:spcBef>
                <a:spcPts val="375"/>
              </a:spcBef>
              <a:spcAft>
                <a:spcPts val="0"/>
              </a:spcAft>
              <a:buClr>
                <a:schemeClr val="dk1"/>
              </a:buClr>
              <a:buSzPts val="1200"/>
              <a:buNone/>
              <a:defRPr b="1" sz="1200"/>
            </a:lvl9pPr>
          </a:lstStyle>
          <a:p/>
        </p:txBody>
      </p:sp>
      <p:sp>
        <p:nvSpPr>
          <p:cNvPr id="39" name="Google Shape;39;p8"/>
          <p:cNvSpPr txBox="1"/>
          <p:nvPr>
            <p:ph idx="2" type="body"/>
          </p:nvPr>
        </p:nvSpPr>
        <p:spPr>
          <a:xfrm>
            <a:off x="472381" y="3618442"/>
            <a:ext cx="2901255" cy="5322183"/>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40" name="Google Shape;40;p8"/>
          <p:cNvSpPr txBox="1"/>
          <p:nvPr>
            <p:ph idx="3" type="body"/>
          </p:nvPr>
        </p:nvSpPr>
        <p:spPr>
          <a:xfrm>
            <a:off x="3471863" y="2428347"/>
            <a:ext cx="2915543" cy="1190095"/>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800"/>
              <a:buNone/>
              <a:defRPr b="1" sz="1800"/>
            </a:lvl1pPr>
            <a:lvl2pPr indent="-228600" lvl="1" marL="914400" algn="l">
              <a:lnSpc>
                <a:spcPct val="90000"/>
              </a:lnSpc>
              <a:spcBef>
                <a:spcPts val="375"/>
              </a:spcBef>
              <a:spcAft>
                <a:spcPts val="0"/>
              </a:spcAft>
              <a:buClr>
                <a:schemeClr val="dk1"/>
              </a:buClr>
              <a:buSzPts val="1500"/>
              <a:buNone/>
              <a:defRPr b="1" sz="1500"/>
            </a:lvl2pPr>
            <a:lvl3pPr indent="-228600" lvl="2" marL="1371600" algn="l">
              <a:lnSpc>
                <a:spcPct val="90000"/>
              </a:lnSpc>
              <a:spcBef>
                <a:spcPts val="375"/>
              </a:spcBef>
              <a:spcAft>
                <a:spcPts val="0"/>
              </a:spcAft>
              <a:buClr>
                <a:schemeClr val="dk1"/>
              </a:buClr>
              <a:buSzPts val="1350"/>
              <a:buNone/>
              <a:defRPr b="1" sz="1350"/>
            </a:lvl3pPr>
            <a:lvl4pPr indent="-228600" lvl="3" marL="1828800" algn="l">
              <a:lnSpc>
                <a:spcPct val="90000"/>
              </a:lnSpc>
              <a:spcBef>
                <a:spcPts val="375"/>
              </a:spcBef>
              <a:spcAft>
                <a:spcPts val="0"/>
              </a:spcAft>
              <a:buClr>
                <a:schemeClr val="dk1"/>
              </a:buClr>
              <a:buSzPts val="1200"/>
              <a:buNone/>
              <a:defRPr b="1" sz="1200"/>
            </a:lvl4pPr>
            <a:lvl5pPr indent="-228600" lvl="4" marL="2286000" algn="l">
              <a:lnSpc>
                <a:spcPct val="90000"/>
              </a:lnSpc>
              <a:spcBef>
                <a:spcPts val="375"/>
              </a:spcBef>
              <a:spcAft>
                <a:spcPts val="0"/>
              </a:spcAft>
              <a:buClr>
                <a:schemeClr val="dk1"/>
              </a:buClr>
              <a:buSzPts val="1200"/>
              <a:buNone/>
              <a:defRPr b="1" sz="1200"/>
            </a:lvl5pPr>
            <a:lvl6pPr indent="-228600" lvl="5" marL="2743200" algn="l">
              <a:lnSpc>
                <a:spcPct val="90000"/>
              </a:lnSpc>
              <a:spcBef>
                <a:spcPts val="375"/>
              </a:spcBef>
              <a:spcAft>
                <a:spcPts val="0"/>
              </a:spcAft>
              <a:buClr>
                <a:schemeClr val="dk1"/>
              </a:buClr>
              <a:buSzPts val="1200"/>
              <a:buNone/>
              <a:defRPr b="1" sz="1200"/>
            </a:lvl6pPr>
            <a:lvl7pPr indent="-228600" lvl="6" marL="3200400" algn="l">
              <a:lnSpc>
                <a:spcPct val="90000"/>
              </a:lnSpc>
              <a:spcBef>
                <a:spcPts val="375"/>
              </a:spcBef>
              <a:spcAft>
                <a:spcPts val="0"/>
              </a:spcAft>
              <a:buClr>
                <a:schemeClr val="dk1"/>
              </a:buClr>
              <a:buSzPts val="1200"/>
              <a:buNone/>
              <a:defRPr b="1" sz="1200"/>
            </a:lvl7pPr>
            <a:lvl8pPr indent="-228600" lvl="7" marL="3657600" algn="l">
              <a:lnSpc>
                <a:spcPct val="90000"/>
              </a:lnSpc>
              <a:spcBef>
                <a:spcPts val="375"/>
              </a:spcBef>
              <a:spcAft>
                <a:spcPts val="0"/>
              </a:spcAft>
              <a:buClr>
                <a:schemeClr val="dk1"/>
              </a:buClr>
              <a:buSzPts val="1200"/>
              <a:buNone/>
              <a:defRPr b="1" sz="1200"/>
            </a:lvl8pPr>
            <a:lvl9pPr indent="-228600" lvl="8" marL="4114800" algn="l">
              <a:lnSpc>
                <a:spcPct val="90000"/>
              </a:lnSpc>
              <a:spcBef>
                <a:spcPts val="375"/>
              </a:spcBef>
              <a:spcAft>
                <a:spcPts val="0"/>
              </a:spcAft>
              <a:buClr>
                <a:schemeClr val="dk1"/>
              </a:buClr>
              <a:buSzPts val="1200"/>
              <a:buNone/>
              <a:defRPr b="1" sz="1200"/>
            </a:lvl9pPr>
          </a:lstStyle>
          <a:p/>
        </p:txBody>
      </p:sp>
      <p:sp>
        <p:nvSpPr>
          <p:cNvPr id="41" name="Google Shape;41;p8"/>
          <p:cNvSpPr txBox="1"/>
          <p:nvPr>
            <p:ph idx="4" type="body"/>
          </p:nvPr>
        </p:nvSpPr>
        <p:spPr>
          <a:xfrm>
            <a:off x="3471863" y="3618442"/>
            <a:ext cx="2915543" cy="5322183"/>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42" name="Google Shape;42;p8"/>
          <p:cNvSpPr txBox="1"/>
          <p:nvPr>
            <p:ph idx="10" type="dt"/>
          </p:nvPr>
        </p:nvSpPr>
        <p:spPr>
          <a:xfrm>
            <a:off x="471488" y="9181397"/>
            <a:ext cx="1543050" cy="52740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8"/>
          <p:cNvSpPr txBox="1"/>
          <p:nvPr>
            <p:ph idx="11" type="ftr"/>
          </p:nvPr>
        </p:nvSpPr>
        <p:spPr>
          <a:xfrm>
            <a:off x="2271713" y="9181397"/>
            <a:ext cx="2314575" cy="52740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8"/>
          <p:cNvSpPr txBox="1"/>
          <p:nvPr>
            <p:ph idx="12" type="sldNum"/>
          </p:nvPr>
        </p:nvSpPr>
        <p:spPr>
          <a:xfrm>
            <a:off x="4843463" y="9181397"/>
            <a:ext cx="1543050" cy="52740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9"/>
          <p:cNvSpPr txBox="1"/>
          <p:nvPr>
            <p:ph type="title"/>
          </p:nvPr>
        </p:nvSpPr>
        <p:spPr>
          <a:xfrm>
            <a:off x="471488" y="527405"/>
            <a:ext cx="5915025" cy="191470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9"/>
          <p:cNvSpPr txBox="1"/>
          <p:nvPr>
            <p:ph idx="10" type="dt"/>
          </p:nvPr>
        </p:nvSpPr>
        <p:spPr>
          <a:xfrm>
            <a:off x="471488" y="9181397"/>
            <a:ext cx="1543050" cy="52740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9"/>
          <p:cNvSpPr txBox="1"/>
          <p:nvPr>
            <p:ph idx="11" type="ftr"/>
          </p:nvPr>
        </p:nvSpPr>
        <p:spPr>
          <a:xfrm>
            <a:off x="2271713" y="9181397"/>
            <a:ext cx="2314575" cy="52740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9"/>
          <p:cNvSpPr txBox="1"/>
          <p:nvPr>
            <p:ph idx="12" type="sldNum"/>
          </p:nvPr>
        </p:nvSpPr>
        <p:spPr>
          <a:xfrm>
            <a:off x="4843463" y="9181397"/>
            <a:ext cx="1543050" cy="52740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10"/>
          <p:cNvSpPr txBox="1"/>
          <p:nvPr>
            <p:ph idx="10" type="dt"/>
          </p:nvPr>
        </p:nvSpPr>
        <p:spPr>
          <a:xfrm>
            <a:off x="471488" y="9181397"/>
            <a:ext cx="1543050" cy="52740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10"/>
          <p:cNvSpPr txBox="1"/>
          <p:nvPr>
            <p:ph idx="11" type="ftr"/>
          </p:nvPr>
        </p:nvSpPr>
        <p:spPr>
          <a:xfrm>
            <a:off x="2271713" y="9181397"/>
            <a:ext cx="2314575" cy="52740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10"/>
          <p:cNvSpPr txBox="1"/>
          <p:nvPr>
            <p:ph idx="12" type="sldNum"/>
          </p:nvPr>
        </p:nvSpPr>
        <p:spPr>
          <a:xfrm>
            <a:off x="4843463" y="9181397"/>
            <a:ext cx="1543050" cy="52740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11"/>
          <p:cNvSpPr txBox="1"/>
          <p:nvPr>
            <p:ph type="title"/>
          </p:nvPr>
        </p:nvSpPr>
        <p:spPr>
          <a:xfrm>
            <a:off x="472381" y="660400"/>
            <a:ext cx="2211884" cy="23114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11"/>
          <p:cNvSpPr txBox="1"/>
          <p:nvPr>
            <p:ph idx="1" type="body"/>
          </p:nvPr>
        </p:nvSpPr>
        <p:spPr>
          <a:xfrm>
            <a:off x="2915543" y="1426283"/>
            <a:ext cx="3471863" cy="7039681"/>
          </a:xfrm>
          <a:prstGeom prst="rect">
            <a:avLst/>
          </a:prstGeom>
          <a:noFill/>
          <a:ln>
            <a:noFill/>
          </a:ln>
        </p:spPr>
        <p:txBody>
          <a:bodyPr anchorCtr="0" anchor="t" bIns="45700" lIns="91425" spcFirstLastPara="1" rIns="91425" wrap="square" tIns="45700">
            <a:normAutofit/>
          </a:bodyPr>
          <a:lstStyle>
            <a:lvl1pPr indent="-381000" lvl="0" marL="457200" algn="l">
              <a:lnSpc>
                <a:spcPct val="90000"/>
              </a:lnSpc>
              <a:spcBef>
                <a:spcPts val="750"/>
              </a:spcBef>
              <a:spcAft>
                <a:spcPts val="0"/>
              </a:spcAft>
              <a:buClr>
                <a:schemeClr val="dk1"/>
              </a:buClr>
              <a:buSzPts val="2400"/>
              <a:buChar char="•"/>
              <a:defRPr sz="2400"/>
            </a:lvl1pPr>
            <a:lvl2pPr indent="-361950" lvl="1" marL="914400" algn="l">
              <a:lnSpc>
                <a:spcPct val="90000"/>
              </a:lnSpc>
              <a:spcBef>
                <a:spcPts val="375"/>
              </a:spcBef>
              <a:spcAft>
                <a:spcPts val="0"/>
              </a:spcAft>
              <a:buClr>
                <a:schemeClr val="dk1"/>
              </a:buClr>
              <a:buSzPts val="2100"/>
              <a:buChar char="•"/>
              <a:defRPr sz="2100"/>
            </a:lvl2pPr>
            <a:lvl3pPr indent="-342900" lvl="2" marL="1371600" algn="l">
              <a:lnSpc>
                <a:spcPct val="90000"/>
              </a:lnSpc>
              <a:spcBef>
                <a:spcPts val="375"/>
              </a:spcBef>
              <a:spcAft>
                <a:spcPts val="0"/>
              </a:spcAft>
              <a:buClr>
                <a:schemeClr val="dk1"/>
              </a:buClr>
              <a:buSzPts val="1800"/>
              <a:buChar char="•"/>
              <a:defRPr sz="1800"/>
            </a:lvl3pPr>
            <a:lvl4pPr indent="-323850" lvl="3" marL="1828800" algn="l">
              <a:lnSpc>
                <a:spcPct val="90000"/>
              </a:lnSpc>
              <a:spcBef>
                <a:spcPts val="375"/>
              </a:spcBef>
              <a:spcAft>
                <a:spcPts val="0"/>
              </a:spcAft>
              <a:buClr>
                <a:schemeClr val="dk1"/>
              </a:buClr>
              <a:buSzPts val="1500"/>
              <a:buChar char="•"/>
              <a:defRPr sz="1500"/>
            </a:lvl4pPr>
            <a:lvl5pPr indent="-323850" lvl="4" marL="2286000" algn="l">
              <a:lnSpc>
                <a:spcPct val="90000"/>
              </a:lnSpc>
              <a:spcBef>
                <a:spcPts val="375"/>
              </a:spcBef>
              <a:spcAft>
                <a:spcPts val="0"/>
              </a:spcAft>
              <a:buClr>
                <a:schemeClr val="dk1"/>
              </a:buClr>
              <a:buSzPts val="1500"/>
              <a:buChar char="•"/>
              <a:defRPr sz="1500"/>
            </a:lvl5pPr>
            <a:lvl6pPr indent="-323850" lvl="5" marL="2743200" algn="l">
              <a:lnSpc>
                <a:spcPct val="90000"/>
              </a:lnSpc>
              <a:spcBef>
                <a:spcPts val="375"/>
              </a:spcBef>
              <a:spcAft>
                <a:spcPts val="0"/>
              </a:spcAft>
              <a:buClr>
                <a:schemeClr val="dk1"/>
              </a:buClr>
              <a:buSzPts val="1500"/>
              <a:buChar char="•"/>
              <a:defRPr sz="1500"/>
            </a:lvl6pPr>
            <a:lvl7pPr indent="-323850" lvl="6" marL="3200400" algn="l">
              <a:lnSpc>
                <a:spcPct val="90000"/>
              </a:lnSpc>
              <a:spcBef>
                <a:spcPts val="375"/>
              </a:spcBef>
              <a:spcAft>
                <a:spcPts val="0"/>
              </a:spcAft>
              <a:buClr>
                <a:schemeClr val="dk1"/>
              </a:buClr>
              <a:buSzPts val="1500"/>
              <a:buChar char="•"/>
              <a:defRPr sz="1500"/>
            </a:lvl7pPr>
            <a:lvl8pPr indent="-323850" lvl="7" marL="3657600" algn="l">
              <a:lnSpc>
                <a:spcPct val="90000"/>
              </a:lnSpc>
              <a:spcBef>
                <a:spcPts val="375"/>
              </a:spcBef>
              <a:spcAft>
                <a:spcPts val="0"/>
              </a:spcAft>
              <a:buClr>
                <a:schemeClr val="dk1"/>
              </a:buClr>
              <a:buSzPts val="1500"/>
              <a:buChar char="•"/>
              <a:defRPr sz="1500"/>
            </a:lvl8pPr>
            <a:lvl9pPr indent="-323850" lvl="8" marL="4114800" algn="l">
              <a:lnSpc>
                <a:spcPct val="90000"/>
              </a:lnSpc>
              <a:spcBef>
                <a:spcPts val="375"/>
              </a:spcBef>
              <a:spcAft>
                <a:spcPts val="0"/>
              </a:spcAft>
              <a:buClr>
                <a:schemeClr val="dk1"/>
              </a:buClr>
              <a:buSzPts val="1500"/>
              <a:buChar char="•"/>
              <a:defRPr sz="1500"/>
            </a:lvl9pPr>
          </a:lstStyle>
          <a:p/>
        </p:txBody>
      </p:sp>
      <p:sp>
        <p:nvSpPr>
          <p:cNvPr id="57" name="Google Shape;57;p11"/>
          <p:cNvSpPr txBox="1"/>
          <p:nvPr>
            <p:ph idx="2" type="body"/>
          </p:nvPr>
        </p:nvSpPr>
        <p:spPr>
          <a:xfrm>
            <a:off x="472381" y="2971800"/>
            <a:ext cx="2211884" cy="550562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200"/>
              <a:buNone/>
              <a:defRPr sz="1200"/>
            </a:lvl1pPr>
            <a:lvl2pPr indent="-228600" lvl="1" marL="914400" algn="l">
              <a:lnSpc>
                <a:spcPct val="90000"/>
              </a:lnSpc>
              <a:spcBef>
                <a:spcPts val="375"/>
              </a:spcBef>
              <a:spcAft>
                <a:spcPts val="0"/>
              </a:spcAft>
              <a:buClr>
                <a:schemeClr val="dk1"/>
              </a:buClr>
              <a:buSzPts val="1050"/>
              <a:buNone/>
              <a:defRPr sz="1050"/>
            </a:lvl2pPr>
            <a:lvl3pPr indent="-228600" lvl="2" marL="1371600" algn="l">
              <a:lnSpc>
                <a:spcPct val="90000"/>
              </a:lnSpc>
              <a:spcBef>
                <a:spcPts val="375"/>
              </a:spcBef>
              <a:spcAft>
                <a:spcPts val="0"/>
              </a:spcAft>
              <a:buClr>
                <a:schemeClr val="dk1"/>
              </a:buClr>
              <a:buSzPts val="900"/>
              <a:buNone/>
              <a:defRPr sz="900"/>
            </a:lvl3pPr>
            <a:lvl4pPr indent="-228600" lvl="3" marL="1828800" algn="l">
              <a:lnSpc>
                <a:spcPct val="90000"/>
              </a:lnSpc>
              <a:spcBef>
                <a:spcPts val="375"/>
              </a:spcBef>
              <a:spcAft>
                <a:spcPts val="0"/>
              </a:spcAft>
              <a:buClr>
                <a:schemeClr val="dk1"/>
              </a:buClr>
              <a:buSzPts val="750"/>
              <a:buNone/>
              <a:defRPr sz="750"/>
            </a:lvl4pPr>
            <a:lvl5pPr indent="-228600" lvl="4" marL="2286000" algn="l">
              <a:lnSpc>
                <a:spcPct val="90000"/>
              </a:lnSpc>
              <a:spcBef>
                <a:spcPts val="375"/>
              </a:spcBef>
              <a:spcAft>
                <a:spcPts val="0"/>
              </a:spcAft>
              <a:buClr>
                <a:schemeClr val="dk1"/>
              </a:buClr>
              <a:buSzPts val="750"/>
              <a:buNone/>
              <a:defRPr sz="750"/>
            </a:lvl5pPr>
            <a:lvl6pPr indent="-228600" lvl="5" marL="2743200" algn="l">
              <a:lnSpc>
                <a:spcPct val="90000"/>
              </a:lnSpc>
              <a:spcBef>
                <a:spcPts val="375"/>
              </a:spcBef>
              <a:spcAft>
                <a:spcPts val="0"/>
              </a:spcAft>
              <a:buClr>
                <a:schemeClr val="dk1"/>
              </a:buClr>
              <a:buSzPts val="750"/>
              <a:buNone/>
              <a:defRPr sz="750"/>
            </a:lvl6pPr>
            <a:lvl7pPr indent="-228600" lvl="6" marL="3200400" algn="l">
              <a:lnSpc>
                <a:spcPct val="90000"/>
              </a:lnSpc>
              <a:spcBef>
                <a:spcPts val="375"/>
              </a:spcBef>
              <a:spcAft>
                <a:spcPts val="0"/>
              </a:spcAft>
              <a:buClr>
                <a:schemeClr val="dk1"/>
              </a:buClr>
              <a:buSzPts val="750"/>
              <a:buNone/>
              <a:defRPr sz="750"/>
            </a:lvl7pPr>
            <a:lvl8pPr indent="-228600" lvl="7" marL="3657600" algn="l">
              <a:lnSpc>
                <a:spcPct val="90000"/>
              </a:lnSpc>
              <a:spcBef>
                <a:spcPts val="375"/>
              </a:spcBef>
              <a:spcAft>
                <a:spcPts val="0"/>
              </a:spcAft>
              <a:buClr>
                <a:schemeClr val="dk1"/>
              </a:buClr>
              <a:buSzPts val="750"/>
              <a:buNone/>
              <a:defRPr sz="750"/>
            </a:lvl8pPr>
            <a:lvl9pPr indent="-228600" lvl="8" marL="4114800" algn="l">
              <a:lnSpc>
                <a:spcPct val="90000"/>
              </a:lnSpc>
              <a:spcBef>
                <a:spcPts val="375"/>
              </a:spcBef>
              <a:spcAft>
                <a:spcPts val="0"/>
              </a:spcAft>
              <a:buClr>
                <a:schemeClr val="dk1"/>
              </a:buClr>
              <a:buSzPts val="750"/>
              <a:buNone/>
              <a:defRPr sz="750"/>
            </a:lvl9pPr>
          </a:lstStyle>
          <a:p/>
        </p:txBody>
      </p:sp>
      <p:sp>
        <p:nvSpPr>
          <p:cNvPr id="58" name="Google Shape;58;p11"/>
          <p:cNvSpPr txBox="1"/>
          <p:nvPr>
            <p:ph idx="10" type="dt"/>
          </p:nvPr>
        </p:nvSpPr>
        <p:spPr>
          <a:xfrm>
            <a:off x="471488" y="9181397"/>
            <a:ext cx="1543050" cy="52740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11"/>
          <p:cNvSpPr txBox="1"/>
          <p:nvPr>
            <p:ph idx="11" type="ftr"/>
          </p:nvPr>
        </p:nvSpPr>
        <p:spPr>
          <a:xfrm>
            <a:off x="2271713" y="9181397"/>
            <a:ext cx="2314575" cy="52740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11"/>
          <p:cNvSpPr txBox="1"/>
          <p:nvPr>
            <p:ph idx="12" type="sldNum"/>
          </p:nvPr>
        </p:nvSpPr>
        <p:spPr>
          <a:xfrm>
            <a:off x="4843463" y="9181397"/>
            <a:ext cx="1543050" cy="52740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2"/>
          <p:cNvSpPr txBox="1"/>
          <p:nvPr>
            <p:ph type="title"/>
          </p:nvPr>
        </p:nvSpPr>
        <p:spPr>
          <a:xfrm>
            <a:off x="472381" y="660400"/>
            <a:ext cx="2211884" cy="23114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12"/>
          <p:cNvSpPr/>
          <p:nvPr>
            <p:ph idx="2" type="pic"/>
          </p:nvPr>
        </p:nvSpPr>
        <p:spPr>
          <a:xfrm>
            <a:off x="2915543" y="1426283"/>
            <a:ext cx="3471863" cy="7039681"/>
          </a:xfrm>
          <a:prstGeom prst="rect">
            <a:avLst/>
          </a:prstGeom>
          <a:noFill/>
          <a:ln>
            <a:noFill/>
          </a:ln>
        </p:spPr>
      </p:sp>
      <p:sp>
        <p:nvSpPr>
          <p:cNvPr id="64" name="Google Shape;64;p12"/>
          <p:cNvSpPr txBox="1"/>
          <p:nvPr>
            <p:ph idx="1" type="body"/>
          </p:nvPr>
        </p:nvSpPr>
        <p:spPr>
          <a:xfrm>
            <a:off x="472381" y="2971800"/>
            <a:ext cx="2211884" cy="550562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200"/>
              <a:buNone/>
              <a:defRPr sz="1200"/>
            </a:lvl1pPr>
            <a:lvl2pPr indent="-228600" lvl="1" marL="914400" algn="l">
              <a:lnSpc>
                <a:spcPct val="90000"/>
              </a:lnSpc>
              <a:spcBef>
                <a:spcPts val="375"/>
              </a:spcBef>
              <a:spcAft>
                <a:spcPts val="0"/>
              </a:spcAft>
              <a:buClr>
                <a:schemeClr val="dk1"/>
              </a:buClr>
              <a:buSzPts val="1050"/>
              <a:buNone/>
              <a:defRPr sz="1050"/>
            </a:lvl2pPr>
            <a:lvl3pPr indent="-228600" lvl="2" marL="1371600" algn="l">
              <a:lnSpc>
                <a:spcPct val="90000"/>
              </a:lnSpc>
              <a:spcBef>
                <a:spcPts val="375"/>
              </a:spcBef>
              <a:spcAft>
                <a:spcPts val="0"/>
              </a:spcAft>
              <a:buClr>
                <a:schemeClr val="dk1"/>
              </a:buClr>
              <a:buSzPts val="900"/>
              <a:buNone/>
              <a:defRPr sz="900"/>
            </a:lvl3pPr>
            <a:lvl4pPr indent="-228600" lvl="3" marL="1828800" algn="l">
              <a:lnSpc>
                <a:spcPct val="90000"/>
              </a:lnSpc>
              <a:spcBef>
                <a:spcPts val="375"/>
              </a:spcBef>
              <a:spcAft>
                <a:spcPts val="0"/>
              </a:spcAft>
              <a:buClr>
                <a:schemeClr val="dk1"/>
              </a:buClr>
              <a:buSzPts val="750"/>
              <a:buNone/>
              <a:defRPr sz="750"/>
            </a:lvl4pPr>
            <a:lvl5pPr indent="-228600" lvl="4" marL="2286000" algn="l">
              <a:lnSpc>
                <a:spcPct val="90000"/>
              </a:lnSpc>
              <a:spcBef>
                <a:spcPts val="375"/>
              </a:spcBef>
              <a:spcAft>
                <a:spcPts val="0"/>
              </a:spcAft>
              <a:buClr>
                <a:schemeClr val="dk1"/>
              </a:buClr>
              <a:buSzPts val="750"/>
              <a:buNone/>
              <a:defRPr sz="750"/>
            </a:lvl5pPr>
            <a:lvl6pPr indent="-228600" lvl="5" marL="2743200" algn="l">
              <a:lnSpc>
                <a:spcPct val="90000"/>
              </a:lnSpc>
              <a:spcBef>
                <a:spcPts val="375"/>
              </a:spcBef>
              <a:spcAft>
                <a:spcPts val="0"/>
              </a:spcAft>
              <a:buClr>
                <a:schemeClr val="dk1"/>
              </a:buClr>
              <a:buSzPts val="750"/>
              <a:buNone/>
              <a:defRPr sz="750"/>
            </a:lvl6pPr>
            <a:lvl7pPr indent="-228600" lvl="6" marL="3200400" algn="l">
              <a:lnSpc>
                <a:spcPct val="90000"/>
              </a:lnSpc>
              <a:spcBef>
                <a:spcPts val="375"/>
              </a:spcBef>
              <a:spcAft>
                <a:spcPts val="0"/>
              </a:spcAft>
              <a:buClr>
                <a:schemeClr val="dk1"/>
              </a:buClr>
              <a:buSzPts val="750"/>
              <a:buNone/>
              <a:defRPr sz="750"/>
            </a:lvl7pPr>
            <a:lvl8pPr indent="-228600" lvl="7" marL="3657600" algn="l">
              <a:lnSpc>
                <a:spcPct val="90000"/>
              </a:lnSpc>
              <a:spcBef>
                <a:spcPts val="375"/>
              </a:spcBef>
              <a:spcAft>
                <a:spcPts val="0"/>
              </a:spcAft>
              <a:buClr>
                <a:schemeClr val="dk1"/>
              </a:buClr>
              <a:buSzPts val="750"/>
              <a:buNone/>
              <a:defRPr sz="750"/>
            </a:lvl8pPr>
            <a:lvl9pPr indent="-228600" lvl="8" marL="4114800" algn="l">
              <a:lnSpc>
                <a:spcPct val="90000"/>
              </a:lnSpc>
              <a:spcBef>
                <a:spcPts val="375"/>
              </a:spcBef>
              <a:spcAft>
                <a:spcPts val="0"/>
              </a:spcAft>
              <a:buClr>
                <a:schemeClr val="dk1"/>
              </a:buClr>
              <a:buSzPts val="750"/>
              <a:buNone/>
              <a:defRPr sz="750"/>
            </a:lvl9pPr>
          </a:lstStyle>
          <a:p/>
        </p:txBody>
      </p:sp>
      <p:sp>
        <p:nvSpPr>
          <p:cNvPr id="65" name="Google Shape;65;p12"/>
          <p:cNvSpPr txBox="1"/>
          <p:nvPr>
            <p:ph idx="10" type="dt"/>
          </p:nvPr>
        </p:nvSpPr>
        <p:spPr>
          <a:xfrm>
            <a:off x="471488" y="9181397"/>
            <a:ext cx="1543050" cy="52740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12"/>
          <p:cNvSpPr txBox="1"/>
          <p:nvPr>
            <p:ph idx="11" type="ftr"/>
          </p:nvPr>
        </p:nvSpPr>
        <p:spPr>
          <a:xfrm>
            <a:off x="2271713" y="9181397"/>
            <a:ext cx="2314575" cy="52740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12"/>
          <p:cNvSpPr txBox="1"/>
          <p:nvPr>
            <p:ph idx="12" type="sldNum"/>
          </p:nvPr>
        </p:nvSpPr>
        <p:spPr>
          <a:xfrm>
            <a:off x="4843463" y="9181397"/>
            <a:ext cx="1543050" cy="52740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3"/>
          <p:cNvSpPr txBox="1"/>
          <p:nvPr>
            <p:ph type="title"/>
          </p:nvPr>
        </p:nvSpPr>
        <p:spPr>
          <a:xfrm>
            <a:off x="471488" y="527405"/>
            <a:ext cx="5915025" cy="1914702"/>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3300"/>
              <a:buFont typeface="Calibri"/>
              <a:buNone/>
              <a:defRPr b="0" i="0" sz="33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3"/>
          <p:cNvSpPr txBox="1"/>
          <p:nvPr>
            <p:ph idx="1" type="body"/>
          </p:nvPr>
        </p:nvSpPr>
        <p:spPr>
          <a:xfrm>
            <a:off x="471488" y="2637014"/>
            <a:ext cx="5915025" cy="6285266"/>
          </a:xfrm>
          <a:prstGeom prst="rect">
            <a:avLst/>
          </a:prstGeom>
          <a:noFill/>
          <a:ln>
            <a:noFill/>
          </a:ln>
        </p:spPr>
        <p:txBody>
          <a:bodyPr anchorCtr="0" anchor="t" bIns="45700" lIns="91425" spcFirstLastPara="1" rIns="91425" wrap="square" tIns="45700">
            <a:norm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Calibri"/>
                <a:ea typeface="Calibri"/>
                <a:cs typeface="Calibri"/>
                <a:sym typeface="Calibri"/>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9pPr>
          </a:lstStyle>
          <a:p/>
        </p:txBody>
      </p:sp>
      <p:sp>
        <p:nvSpPr>
          <p:cNvPr id="8" name="Google Shape;8;p3"/>
          <p:cNvSpPr txBox="1"/>
          <p:nvPr>
            <p:ph idx="10" type="dt"/>
          </p:nvPr>
        </p:nvSpPr>
        <p:spPr>
          <a:xfrm>
            <a:off x="471488" y="9181397"/>
            <a:ext cx="1543050" cy="527403"/>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9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9" name="Google Shape;9;p3"/>
          <p:cNvSpPr txBox="1"/>
          <p:nvPr>
            <p:ph idx="11" type="ftr"/>
          </p:nvPr>
        </p:nvSpPr>
        <p:spPr>
          <a:xfrm>
            <a:off x="2271713" y="9181397"/>
            <a:ext cx="2314575" cy="527403"/>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9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0" name="Google Shape;10;p3"/>
          <p:cNvSpPr txBox="1"/>
          <p:nvPr>
            <p:ph idx="12" type="sldNum"/>
          </p:nvPr>
        </p:nvSpPr>
        <p:spPr>
          <a:xfrm>
            <a:off x="4843463" y="9181397"/>
            <a:ext cx="1543050" cy="527403"/>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mailto:alex.ricketts@councillor.canterbury.gov.uk" TargetMode="External"/><Relationship Id="rId4" Type="http://schemas.openxmlformats.org/officeDocument/2006/relationships/hyperlink" Target="mailto:alex.ricketts@kent.gov.uk" TargetMode="External"/><Relationship Id="rId5" Type="http://schemas.openxmlformats.org/officeDocument/2006/relationships/image" Target="../media/image1.png"/><Relationship Id="rId6" Type="http://schemas.openxmlformats.org/officeDocument/2006/relationships/image" Target="../media/image2.png"/><Relationship Id="rId7" Type="http://schemas.openxmlformats.org/officeDocument/2006/relationships/image" Target="../media/image3.png"/><Relationship Id="rId8"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nvSpPr>
        <p:spPr>
          <a:xfrm>
            <a:off x="39150" y="5197825"/>
            <a:ext cx="6831300" cy="3601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200"/>
              <a:buFont typeface="Arial"/>
              <a:buNone/>
            </a:pPr>
            <a:r>
              <a:rPr lang="en-GB" sz="1200">
                <a:solidFill>
                  <a:schemeClr val="dk1"/>
                </a:solidFill>
                <a:latin typeface="Calibri"/>
                <a:ea typeface="Calibri"/>
                <a:cs typeface="Calibri"/>
                <a:sym typeface="Calibri"/>
              </a:rPr>
              <a:t>I’m pleased to say that Canterbury City Council is holding meetings, and I steered a licencing item through Cabinet, then chaired the Joint Transportation Board. I have been in discussions with residents and officers about the work that has begun on the development at Blean Common, and I’m hoping to meet the developer in the near future. I attended Blean Parish Council and the CT5 forum’s </a:t>
            </a:r>
            <a:r>
              <a:rPr lang="en-GB" sz="1200">
                <a:solidFill>
                  <a:schemeClr val="dk1"/>
                </a:solidFill>
                <a:latin typeface="Calibri"/>
                <a:ea typeface="Calibri"/>
                <a:cs typeface="Calibri"/>
                <a:sym typeface="Calibri"/>
              </a:rPr>
              <a:t>sustainable</a:t>
            </a:r>
            <a:r>
              <a:rPr lang="en-GB" sz="1200">
                <a:solidFill>
                  <a:schemeClr val="dk1"/>
                </a:solidFill>
                <a:latin typeface="Calibri"/>
                <a:ea typeface="Calibri"/>
                <a:cs typeface="Calibri"/>
                <a:sym typeface="Calibri"/>
              </a:rPr>
              <a:t> transport group, I may also have served you a burger at the Blean Village fete, which was a roaring success, despite the kids winning the tug of war - again. With respect to these fine events, the highlight of my month was marching in the Canterbury Pride parade, behind the civic team. A brilliant event, delivered under </a:t>
            </a:r>
            <a:r>
              <a:rPr lang="en-GB" sz="1200">
                <a:solidFill>
                  <a:schemeClr val="dk1"/>
                </a:solidFill>
                <a:latin typeface="Calibri"/>
                <a:ea typeface="Calibri"/>
                <a:cs typeface="Calibri"/>
                <a:sym typeface="Calibri"/>
              </a:rPr>
              <a:t>difficult</a:t>
            </a:r>
            <a:r>
              <a:rPr lang="en-GB" sz="1200">
                <a:solidFill>
                  <a:schemeClr val="dk1"/>
                </a:solidFill>
                <a:latin typeface="Calibri"/>
                <a:ea typeface="Calibri"/>
                <a:cs typeface="Calibri"/>
                <a:sym typeface="Calibri"/>
              </a:rPr>
              <a:t> circumstances. </a:t>
            </a:r>
            <a:endParaRPr b="0"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t/>
            </a:r>
            <a:endParaRPr sz="12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lang="en-GB" sz="1200">
                <a:solidFill>
                  <a:schemeClr val="dk1"/>
                </a:solidFill>
                <a:latin typeface="Calibri"/>
                <a:ea typeface="Calibri"/>
                <a:cs typeface="Calibri"/>
                <a:sym typeface="Calibri"/>
              </a:rPr>
              <a:t>I have dealt with inquiries ranging from parking, to missed or damaged bins, </a:t>
            </a:r>
            <a:r>
              <a:rPr lang="en-GB" sz="1200">
                <a:solidFill>
                  <a:schemeClr val="dk1"/>
                </a:solidFill>
                <a:latin typeface="Calibri"/>
                <a:ea typeface="Calibri"/>
                <a:cs typeface="Calibri"/>
                <a:sym typeface="Calibri"/>
              </a:rPr>
              <a:t>overgrown</a:t>
            </a:r>
            <a:r>
              <a:rPr lang="en-GB" sz="1200">
                <a:solidFill>
                  <a:schemeClr val="dk1"/>
                </a:solidFill>
                <a:latin typeface="Calibri"/>
                <a:ea typeface="Calibri"/>
                <a:cs typeface="Calibri"/>
                <a:sym typeface="Calibri"/>
              </a:rPr>
              <a:t> vegetation, blue badges, potholes(of course), roadworks, school placements, and many others. Please do get in touch if I can help you with anything. </a:t>
            </a:r>
            <a:endParaRPr sz="12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t/>
            </a:r>
            <a:endParaRPr sz="12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lang="en-GB" sz="1200">
                <a:solidFill>
                  <a:schemeClr val="dk1"/>
                </a:solidFill>
                <a:latin typeface="Calibri"/>
                <a:ea typeface="Calibri"/>
                <a:cs typeface="Calibri"/>
                <a:sym typeface="Calibri"/>
              </a:rPr>
              <a:t>If you’re free on 12th July I will be appearing at the Rough Common Village fete, where you might be able to pelt me with wet sponges…although I’m hoping this year it will be “Soak a Sheriff” instead. </a:t>
            </a:r>
            <a:endParaRPr sz="12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Calibri"/>
              <a:ea typeface="Calibri"/>
              <a:cs typeface="Calibri"/>
              <a:sym typeface="Calibri"/>
            </a:endParaRPr>
          </a:p>
          <a:p>
            <a:pPr indent="0" lvl="0" marL="457200" marR="0" rtl="0" algn="l">
              <a:lnSpc>
                <a:spcPct val="100000"/>
              </a:lnSpc>
              <a:spcBef>
                <a:spcPts val="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All the best,</a:t>
            </a:r>
            <a:endParaRPr b="0"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Calibri"/>
              <a:ea typeface="Calibri"/>
              <a:cs typeface="Calibri"/>
              <a:sym typeface="Calibri"/>
            </a:endParaRPr>
          </a:p>
        </p:txBody>
      </p:sp>
      <p:sp>
        <p:nvSpPr>
          <p:cNvPr id="85" name="Google Shape;85;p1"/>
          <p:cNvSpPr/>
          <p:nvPr/>
        </p:nvSpPr>
        <p:spPr>
          <a:xfrm>
            <a:off x="139485" y="2616617"/>
            <a:ext cx="184731" cy="369332"/>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86" name="Google Shape;86;p1"/>
          <p:cNvSpPr/>
          <p:nvPr/>
        </p:nvSpPr>
        <p:spPr>
          <a:xfrm>
            <a:off x="0" y="-2500"/>
            <a:ext cx="6858000" cy="1332900"/>
          </a:xfrm>
          <a:prstGeom prst="rect">
            <a:avLst/>
          </a:prstGeom>
          <a:solidFill>
            <a:srgbClr val="FAA61A"/>
          </a:solidFill>
          <a:ln>
            <a:noFill/>
          </a:ln>
        </p:spPr>
        <p:txBody>
          <a:bodyPr anchorCtr="0" anchor="ctr" bIns="45700" lIns="91425" spcFirstLastPara="1" rIns="91425" wrap="square" tIns="45700">
            <a:noAutofit/>
          </a:bodyPr>
          <a:lstStyle/>
          <a:p>
            <a:pPr indent="0" lvl="0" marL="0" marR="829734" rtl="0" algn="l">
              <a:lnSpc>
                <a:spcPct val="100000"/>
              </a:lnSpc>
              <a:spcBef>
                <a:spcPts val="0"/>
              </a:spcBef>
              <a:spcAft>
                <a:spcPts val="0"/>
              </a:spcAft>
              <a:buClr>
                <a:schemeClr val="lt1"/>
              </a:buClr>
              <a:buSzPts val="2800"/>
              <a:buFont typeface="Calibri"/>
              <a:buNone/>
            </a:pPr>
            <a:r>
              <a:rPr b="1" i="0" lang="en-GB" sz="3000" u="none" cap="none" strike="noStrike">
                <a:solidFill>
                  <a:schemeClr val="dk1"/>
                </a:solidFill>
                <a:latin typeface="Calibri"/>
                <a:ea typeface="Calibri"/>
                <a:cs typeface="Calibri"/>
                <a:sym typeface="Calibri"/>
              </a:rPr>
              <a:t>Canterbury North Update: May 2025</a:t>
            </a:r>
            <a:endParaRPr b="1" i="0" sz="3000" u="none" cap="none" strike="noStrike">
              <a:solidFill>
                <a:schemeClr val="dk1"/>
              </a:solidFill>
              <a:latin typeface="Calibri"/>
              <a:ea typeface="Calibri"/>
              <a:cs typeface="Calibri"/>
              <a:sym typeface="Calibri"/>
            </a:endParaRPr>
          </a:p>
          <a:p>
            <a:pPr indent="0" lvl="0" marL="0" marR="919734" rtl="0" algn="r">
              <a:lnSpc>
                <a:spcPct val="100000"/>
              </a:lnSpc>
              <a:spcBef>
                <a:spcPts val="0"/>
              </a:spcBef>
              <a:spcAft>
                <a:spcPts val="0"/>
              </a:spcAft>
              <a:buClr>
                <a:schemeClr val="lt1"/>
              </a:buClr>
              <a:buSzPts val="2800"/>
              <a:buFont typeface="Calibri"/>
              <a:buNone/>
            </a:pPr>
            <a:r>
              <a:t/>
            </a:r>
            <a:endParaRPr b="1" i="0" sz="1200" u="none" cap="none" strike="noStrike">
              <a:solidFill>
                <a:schemeClr val="dk1"/>
              </a:solidFill>
              <a:latin typeface="Calibri"/>
              <a:ea typeface="Calibri"/>
              <a:cs typeface="Calibri"/>
              <a:sym typeface="Calibri"/>
            </a:endParaRPr>
          </a:p>
          <a:p>
            <a:pPr indent="0" lvl="0" marL="0" marR="919734" rtl="0" algn="r">
              <a:lnSpc>
                <a:spcPct val="100000"/>
              </a:lnSpc>
              <a:spcBef>
                <a:spcPts val="0"/>
              </a:spcBef>
              <a:spcAft>
                <a:spcPts val="0"/>
              </a:spcAft>
              <a:buClr>
                <a:schemeClr val="lt1"/>
              </a:buClr>
              <a:buSzPts val="2800"/>
              <a:buFont typeface="Calibri"/>
              <a:buNone/>
            </a:pPr>
            <a:r>
              <a:rPr b="1" i="0" lang="en-GB" sz="1200" u="none" cap="none" strike="noStrike">
                <a:solidFill>
                  <a:schemeClr val="dk1"/>
                </a:solidFill>
                <a:latin typeface="Calibri"/>
                <a:ea typeface="Calibri"/>
                <a:cs typeface="Calibri"/>
                <a:sym typeface="Calibri"/>
              </a:rPr>
              <a:t>Tel:</a:t>
            </a:r>
            <a:r>
              <a:rPr b="0" i="0" lang="en-GB" sz="1200" u="none" cap="none" strike="noStrike">
                <a:solidFill>
                  <a:schemeClr val="dk1"/>
                </a:solidFill>
                <a:latin typeface="Calibri"/>
                <a:ea typeface="Calibri"/>
                <a:cs typeface="Calibri"/>
                <a:sym typeface="Calibri"/>
              </a:rPr>
              <a:t> 07900 081955</a:t>
            </a:r>
            <a:endParaRPr b="0" i="0" sz="1200" u="none" cap="none" strike="noStrike">
              <a:solidFill>
                <a:schemeClr val="dk1"/>
              </a:solidFill>
              <a:latin typeface="Calibri"/>
              <a:ea typeface="Calibri"/>
              <a:cs typeface="Calibri"/>
              <a:sym typeface="Calibri"/>
            </a:endParaRPr>
          </a:p>
          <a:p>
            <a:pPr indent="0" lvl="0" marL="0" marR="919734" rtl="0" algn="r">
              <a:lnSpc>
                <a:spcPct val="100000"/>
              </a:lnSpc>
              <a:spcBef>
                <a:spcPts val="0"/>
              </a:spcBef>
              <a:spcAft>
                <a:spcPts val="0"/>
              </a:spcAft>
              <a:buClr>
                <a:schemeClr val="dk1"/>
              </a:buClr>
              <a:buSzPts val="1400"/>
              <a:buFont typeface="Arial"/>
              <a:buNone/>
            </a:pPr>
            <a:r>
              <a:rPr b="1" i="0" lang="en-GB" sz="1200" u="none" cap="none" strike="noStrike">
                <a:solidFill>
                  <a:schemeClr val="dk1"/>
                </a:solidFill>
                <a:latin typeface="Calibri"/>
                <a:ea typeface="Calibri"/>
                <a:cs typeface="Calibri"/>
                <a:sym typeface="Calibri"/>
              </a:rPr>
              <a:t>CCC Email:</a:t>
            </a:r>
            <a:r>
              <a:rPr b="0" i="0" lang="en-GB" sz="1200" u="none" cap="none" strike="noStrike">
                <a:solidFill>
                  <a:schemeClr val="dk1"/>
                </a:solidFill>
                <a:latin typeface="Calibri"/>
                <a:ea typeface="Calibri"/>
                <a:cs typeface="Calibri"/>
                <a:sym typeface="Calibri"/>
              </a:rPr>
              <a:t> </a:t>
            </a:r>
            <a:r>
              <a:rPr b="0" i="0" lang="en-GB" sz="1200" u="sng" cap="none" strike="noStrike">
                <a:solidFill>
                  <a:schemeClr val="hlink"/>
                </a:solidFill>
                <a:latin typeface="Calibri"/>
                <a:ea typeface="Calibri"/>
                <a:cs typeface="Calibri"/>
                <a:sym typeface="Calibri"/>
                <a:hlinkClick r:id="rId3"/>
              </a:rPr>
              <a:t>alex.ricketts@councillor.canterbury.gov.uk</a:t>
            </a:r>
            <a:endParaRPr b="0" i="0" sz="1200" u="none" cap="none" strike="noStrike">
              <a:solidFill>
                <a:schemeClr val="dk1"/>
              </a:solidFill>
              <a:latin typeface="Calibri"/>
              <a:ea typeface="Calibri"/>
              <a:cs typeface="Calibri"/>
              <a:sym typeface="Calibri"/>
            </a:endParaRPr>
          </a:p>
          <a:p>
            <a:pPr indent="0" lvl="0" marL="0" marR="919734" rtl="0" algn="r">
              <a:lnSpc>
                <a:spcPct val="100000"/>
              </a:lnSpc>
              <a:spcBef>
                <a:spcPts val="0"/>
              </a:spcBef>
              <a:spcAft>
                <a:spcPts val="0"/>
              </a:spcAft>
              <a:buClr>
                <a:schemeClr val="dk1"/>
              </a:buClr>
              <a:buSzPts val="1400"/>
              <a:buFont typeface="Arial"/>
              <a:buNone/>
            </a:pPr>
            <a:r>
              <a:rPr b="1" i="0" lang="en-GB" sz="1200" u="none" cap="none" strike="noStrike">
                <a:solidFill>
                  <a:schemeClr val="dk1"/>
                </a:solidFill>
                <a:latin typeface="Calibri"/>
                <a:ea typeface="Calibri"/>
                <a:cs typeface="Calibri"/>
                <a:sym typeface="Calibri"/>
              </a:rPr>
              <a:t>KCC Email: </a:t>
            </a:r>
            <a:r>
              <a:rPr b="0" i="0" lang="en-GB" sz="1200" u="sng" cap="none" strike="noStrike">
                <a:solidFill>
                  <a:schemeClr val="hlink"/>
                </a:solidFill>
                <a:latin typeface="Calibri"/>
                <a:ea typeface="Calibri"/>
                <a:cs typeface="Calibri"/>
                <a:sym typeface="Calibri"/>
                <a:hlinkClick r:id="rId4"/>
              </a:rPr>
              <a:t>alex.ricketts@kent.gov.uk</a:t>
            </a:r>
            <a:r>
              <a:rPr b="1" i="0" lang="en-GB" sz="1200" u="none" cap="none" strike="noStrike">
                <a:solidFill>
                  <a:schemeClr val="dk1"/>
                </a:solidFill>
                <a:latin typeface="Calibri"/>
                <a:ea typeface="Calibri"/>
                <a:cs typeface="Calibri"/>
                <a:sym typeface="Calibri"/>
              </a:rPr>
              <a:t> </a:t>
            </a:r>
            <a:endParaRPr b="0" i="0" sz="1200" u="none" cap="none" strike="noStrike">
              <a:solidFill>
                <a:schemeClr val="dk1"/>
              </a:solidFill>
              <a:latin typeface="Calibri"/>
              <a:ea typeface="Calibri"/>
              <a:cs typeface="Calibri"/>
              <a:sym typeface="Calibri"/>
            </a:endParaRPr>
          </a:p>
          <a:p>
            <a:pPr indent="0" lvl="0" marL="0" marR="919734" rtl="0" algn="l">
              <a:lnSpc>
                <a:spcPct val="100000"/>
              </a:lnSpc>
              <a:spcBef>
                <a:spcPts val="0"/>
              </a:spcBef>
              <a:spcAft>
                <a:spcPts val="0"/>
              </a:spcAft>
              <a:buClr>
                <a:schemeClr val="lt1"/>
              </a:buClr>
              <a:buSzPts val="2800"/>
              <a:buFont typeface="Calibri"/>
              <a:buNone/>
            </a:pPr>
            <a:r>
              <a:t/>
            </a:r>
            <a:endParaRPr b="1" i="0" sz="400" u="none" cap="none" strike="noStrike">
              <a:solidFill>
                <a:schemeClr val="lt1"/>
              </a:solidFill>
              <a:latin typeface="Calibri"/>
              <a:ea typeface="Calibri"/>
              <a:cs typeface="Calibri"/>
              <a:sym typeface="Calibri"/>
            </a:endParaRPr>
          </a:p>
          <a:p>
            <a:pPr indent="0" lvl="0" marL="0" marR="829734" rtl="0" algn="r">
              <a:lnSpc>
                <a:spcPct val="100000"/>
              </a:lnSpc>
              <a:spcBef>
                <a:spcPts val="0"/>
              </a:spcBef>
              <a:spcAft>
                <a:spcPts val="0"/>
              </a:spcAft>
              <a:buClr>
                <a:schemeClr val="dk1"/>
              </a:buClr>
              <a:buSzPts val="1400"/>
              <a:buFont typeface="Arial"/>
              <a:buNone/>
            </a:pPr>
            <a:r>
              <a:t/>
            </a:r>
            <a:endParaRPr b="1" i="0" sz="1200" u="none" cap="none" strike="noStrike">
              <a:solidFill>
                <a:schemeClr val="dk1"/>
              </a:solidFill>
              <a:latin typeface="Calibri"/>
              <a:ea typeface="Calibri"/>
              <a:cs typeface="Calibri"/>
              <a:sym typeface="Calibri"/>
            </a:endParaRPr>
          </a:p>
        </p:txBody>
      </p:sp>
      <p:sp>
        <p:nvSpPr>
          <p:cNvPr id="87" name="Google Shape;87;p1"/>
          <p:cNvSpPr txBox="1"/>
          <p:nvPr/>
        </p:nvSpPr>
        <p:spPr>
          <a:xfrm>
            <a:off x="39150" y="1309825"/>
            <a:ext cx="6831300" cy="15699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200"/>
              <a:buFont typeface="Arial"/>
              <a:buNone/>
            </a:pPr>
            <a:r>
              <a:rPr lang="en-GB" sz="1200">
                <a:solidFill>
                  <a:schemeClr val="dk1"/>
                </a:solidFill>
                <a:latin typeface="Calibri"/>
                <a:ea typeface="Calibri"/>
                <a:cs typeface="Calibri"/>
                <a:sym typeface="Calibri"/>
              </a:rPr>
              <a:t>Welcome to a rather hot and sticky June update, and a quick apology if you have not received a </a:t>
            </a:r>
            <a:r>
              <a:rPr lang="en-GB" sz="1200">
                <a:solidFill>
                  <a:schemeClr val="dk1"/>
                </a:solidFill>
                <a:latin typeface="Calibri"/>
                <a:ea typeface="Calibri"/>
                <a:cs typeface="Calibri"/>
                <a:sym typeface="Calibri"/>
              </a:rPr>
              <a:t>leaflet</a:t>
            </a:r>
            <a:r>
              <a:rPr lang="en-GB" sz="1200">
                <a:solidFill>
                  <a:schemeClr val="dk1"/>
                </a:solidFill>
                <a:latin typeface="Calibri"/>
                <a:ea typeface="Calibri"/>
                <a:cs typeface="Calibri"/>
                <a:sym typeface="Calibri"/>
              </a:rPr>
              <a:t> from us recently, the hot weather has hampered delivery a little (despite many volunteers braving the heat).</a:t>
            </a:r>
            <a:endParaRPr sz="12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t/>
            </a:r>
            <a:endParaRPr sz="12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lang="en-GB" sz="1200">
                <a:solidFill>
                  <a:schemeClr val="dk1"/>
                </a:solidFill>
                <a:latin typeface="Calibri"/>
                <a:ea typeface="Calibri"/>
                <a:cs typeface="Calibri"/>
                <a:sym typeface="Calibri"/>
              </a:rPr>
              <a:t>From a KCC point of view it has been a relatively quiet June, as most of the committee meetings have been </a:t>
            </a:r>
            <a:r>
              <a:rPr lang="en-GB" sz="1200">
                <a:solidFill>
                  <a:schemeClr val="dk1"/>
                </a:solidFill>
                <a:latin typeface="Calibri"/>
                <a:ea typeface="Calibri"/>
                <a:cs typeface="Calibri"/>
                <a:sym typeface="Calibri"/>
              </a:rPr>
              <a:t>postponed</a:t>
            </a:r>
            <a:r>
              <a:rPr lang="en-GB" sz="1200">
                <a:solidFill>
                  <a:schemeClr val="dk1"/>
                </a:solidFill>
                <a:latin typeface="Calibri"/>
                <a:ea typeface="Calibri"/>
                <a:cs typeface="Calibri"/>
                <a:sym typeface="Calibri"/>
              </a:rPr>
              <a:t> or cancelled (see pic). I’m hopeful that I will get to attend a meeting soon, especially the Health Overview and Scrutiny Committee. In the meantime I have been busy attending the training provided by </a:t>
            </a:r>
            <a:r>
              <a:rPr lang="en-GB" sz="1200">
                <a:solidFill>
                  <a:schemeClr val="dk1"/>
                </a:solidFill>
                <a:latin typeface="Calibri"/>
                <a:ea typeface="Calibri"/>
                <a:cs typeface="Calibri"/>
                <a:sym typeface="Calibri"/>
              </a:rPr>
              <a:t>officers</a:t>
            </a:r>
            <a:r>
              <a:rPr lang="en-GB" sz="1200">
                <a:solidFill>
                  <a:schemeClr val="dk1"/>
                </a:solidFill>
                <a:latin typeface="Calibri"/>
                <a:ea typeface="Calibri"/>
                <a:cs typeface="Calibri"/>
                <a:sym typeface="Calibri"/>
              </a:rPr>
              <a:t> and working with my group colleagues. I’m pleased to say the officers I have spoken to on a number of issues have been incredibly helpful. </a:t>
            </a:r>
            <a:endParaRPr sz="1200">
              <a:solidFill>
                <a:schemeClr val="dk1"/>
              </a:solidFill>
              <a:latin typeface="Calibri"/>
              <a:ea typeface="Calibri"/>
              <a:cs typeface="Calibri"/>
              <a:sym typeface="Calibri"/>
            </a:endParaRPr>
          </a:p>
        </p:txBody>
      </p:sp>
      <p:pic>
        <p:nvPicPr>
          <p:cNvPr id="88" name="Google Shape;88;p1"/>
          <p:cNvPicPr preferRelativeResize="0"/>
          <p:nvPr/>
        </p:nvPicPr>
        <p:blipFill rotWithShape="1">
          <a:blip r:embed="rId5">
            <a:alphaModFix/>
          </a:blip>
          <a:srcRect b="0" l="0" r="0" t="0"/>
          <a:stretch/>
        </p:blipFill>
        <p:spPr>
          <a:xfrm>
            <a:off x="5996675" y="63650"/>
            <a:ext cx="800400" cy="1200600"/>
          </a:xfrm>
          <a:prstGeom prst="rect">
            <a:avLst/>
          </a:prstGeom>
          <a:noFill/>
          <a:ln>
            <a:noFill/>
          </a:ln>
        </p:spPr>
      </p:pic>
      <p:pic>
        <p:nvPicPr>
          <p:cNvPr id="89" name="Google Shape;89;p1"/>
          <p:cNvPicPr preferRelativeResize="0"/>
          <p:nvPr/>
        </p:nvPicPr>
        <p:blipFill rotWithShape="1">
          <a:blip r:embed="rId6">
            <a:alphaModFix/>
          </a:blip>
          <a:srcRect b="0" l="0" r="0" t="0"/>
          <a:stretch/>
        </p:blipFill>
        <p:spPr>
          <a:xfrm>
            <a:off x="0" y="8868953"/>
            <a:ext cx="6875049" cy="1037047"/>
          </a:xfrm>
          <a:prstGeom prst="rect">
            <a:avLst/>
          </a:prstGeom>
          <a:noFill/>
          <a:ln>
            <a:noFill/>
          </a:ln>
        </p:spPr>
      </p:pic>
      <p:sp>
        <p:nvSpPr>
          <p:cNvPr id="90" name="Google Shape;90;p1"/>
          <p:cNvSpPr txBox="1"/>
          <p:nvPr/>
        </p:nvSpPr>
        <p:spPr>
          <a:xfrm>
            <a:off x="139475" y="514975"/>
            <a:ext cx="2317500" cy="499800"/>
          </a:xfrm>
          <a:prstGeom prst="rect">
            <a:avLst/>
          </a:prstGeom>
          <a:noFill/>
          <a:ln>
            <a:noFill/>
          </a:ln>
        </p:spPr>
        <p:txBody>
          <a:bodyPr anchorCtr="0" anchor="t" bIns="91425" lIns="91425" spcFirstLastPara="1" rIns="91425" wrap="square" tIns="91425">
            <a:noAutofit/>
          </a:bodyPr>
          <a:lstStyle/>
          <a:p>
            <a:pPr indent="0" lvl="0" marL="0" marR="245696" rtl="0" algn="l">
              <a:lnSpc>
                <a:spcPct val="100000"/>
              </a:lnSpc>
              <a:spcBef>
                <a:spcPts val="0"/>
              </a:spcBef>
              <a:spcAft>
                <a:spcPts val="0"/>
              </a:spcAft>
              <a:buClr>
                <a:schemeClr val="lt1"/>
              </a:buClr>
              <a:buSzPts val="2800"/>
              <a:buFont typeface="Calibri"/>
              <a:buNone/>
            </a:pPr>
            <a:r>
              <a:rPr b="1" i="0" lang="en-GB" sz="2100" u="none" cap="none" strike="noStrike">
                <a:solidFill>
                  <a:schemeClr val="dk1"/>
                </a:solidFill>
                <a:latin typeface="Calibri"/>
                <a:ea typeface="Calibri"/>
                <a:cs typeface="Calibri"/>
                <a:sym typeface="Calibri"/>
              </a:rPr>
              <a:t>Cllr Alex Ricketts</a:t>
            </a:r>
            <a:endParaRPr b="0" i="0" sz="2100" u="none" cap="none" strike="noStrike">
              <a:solidFill>
                <a:schemeClr val="dk1"/>
              </a:solidFill>
              <a:latin typeface="Calibri"/>
              <a:ea typeface="Calibri"/>
              <a:cs typeface="Calibri"/>
              <a:sym typeface="Calibri"/>
            </a:endParaRPr>
          </a:p>
        </p:txBody>
      </p:sp>
      <p:pic>
        <p:nvPicPr>
          <p:cNvPr id="91" name="Google Shape;91;p1"/>
          <p:cNvPicPr preferRelativeResize="0"/>
          <p:nvPr/>
        </p:nvPicPr>
        <p:blipFill rotWithShape="1">
          <a:blip r:embed="rId7">
            <a:alphaModFix/>
          </a:blip>
          <a:srcRect b="32105" l="15478" r="57415" t="32104"/>
          <a:stretch/>
        </p:blipFill>
        <p:spPr>
          <a:xfrm>
            <a:off x="2747963" y="7966750"/>
            <a:ext cx="1362075" cy="1102225"/>
          </a:xfrm>
          <a:prstGeom prst="rect">
            <a:avLst/>
          </a:prstGeom>
          <a:noFill/>
          <a:ln>
            <a:noFill/>
          </a:ln>
        </p:spPr>
      </p:pic>
      <p:pic>
        <p:nvPicPr>
          <p:cNvPr id="92" name="Google Shape;92;p1"/>
          <p:cNvPicPr preferRelativeResize="0"/>
          <p:nvPr/>
        </p:nvPicPr>
        <p:blipFill>
          <a:blip r:embed="rId8">
            <a:alphaModFix/>
          </a:blip>
          <a:stretch>
            <a:fillRect/>
          </a:stretch>
        </p:blipFill>
        <p:spPr>
          <a:xfrm>
            <a:off x="4263462" y="2912125"/>
            <a:ext cx="2533763" cy="2216401"/>
          </a:xfrm>
          <a:prstGeom prst="rect">
            <a:avLst/>
          </a:prstGeom>
          <a:noFill/>
          <a:ln cap="flat" cmpd="sng" w="19050">
            <a:solidFill>
              <a:schemeClr val="dk2"/>
            </a:solidFill>
            <a:prstDash val="solid"/>
            <a:round/>
            <a:headEnd len="sm" w="sm" type="none"/>
            <a:tailEnd len="sm" w="sm" type="none"/>
          </a:ln>
        </p:spPr>
      </p:pic>
      <p:sp>
        <p:nvSpPr>
          <p:cNvPr id="93" name="Google Shape;93;p1"/>
          <p:cNvSpPr txBox="1"/>
          <p:nvPr/>
        </p:nvSpPr>
        <p:spPr>
          <a:xfrm>
            <a:off x="39150" y="2832963"/>
            <a:ext cx="4224300" cy="2401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1200">
                <a:solidFill>
                  <a:schemeClr val="dk1"/>
                </a:solidFill>
                <a:latin typeface="Calibri"/>
                <a:ea typeface="Calibri"/>
                <a:cs typeface="Calibri"/>
                <a:sym typeface="Calibri"/>
              </a:rPr>
              <a:t>One major issue has been the Ham Shades Lane Bridge and, with the help of my Chestfield Ward colleague James </a:t>
            </a:r>
            <a:r>
              <a:rPr lang="en-GB" sz="1200">
                <a:solidFill>
                  <a:schemeClr val="dk1"/>
                </a:solidFill>
                <a:latin typeface="Calibri"/>
                <a:ea typeface="Calibri"/>
                <a:cs typeface="Calibri"/>
                <a:sym typeface="Calibri"/>
              </a:rPr>
              <a:t>Flanagan</a:t>
            </a:r>
            <a:r>
              <a:rPr lang="en-GB" sz="1200">
                <a:solidFill>
                  <a:schemeClr val="dk1"/>
                </a:solidFill>
                <a:latin typeface="Calibri"/>
                <a:ea typeface="Calibri"/>
                <a:cs typeface="Calibri"/>
                <a:sym typeface="Calibri"/>
              </a:rPr>
              <a:t>, we convened a meeting between officers from KCC and CCC to discuss improving safety on the footpath. You may also have seen that a resident discovered an open manhole on Church Street Playing Field,  the response from KCC Highways was incredibly swift and diligent. They are still investigating the ownership of the hole, but did all they could to prevent further risk to residents. </a:t>
            </a:r>
            <a:endParaRPr sz="1200">
              <a:solidFill>
                <a:schemeClr val="dk1"/>
              </a:solidFill>
              <a:latin typeface="Calibri"/>
              <a:ea typeface="Calibri"/>
              <a:cs typeface="Calibri"/>
              <a:sym typeface="Calibri"/>
            </a:endParaRPr>
          </a:p>
          <a:p>
            <a:pPr indent="0" lvl="0" marL="0" rtl="0" algn="l">
              <a:spcBef>
                <a:spcPts val="0"/>
              </a:spcBef>
              <a:spcAft>
                <a:spcPts val="0"/>
              </a:spcAft>
              <a:buNone/>
            </a:pPr>
            <a:r>
              <a:t/>
            </a:r>
            <a:endParaRPr sz="1200">
              <a:solidFill>
                <a:schemeClr val="dk1"/>
              </a:solidFill>
              <a:latin typeface="Calibri"/>
              <a:ea typeface="Calibri"/>
              <a:cs typeface="Calibri"/>
              <a:sym typeface="Calibri"/>
            </a:endParaRPr>
          </a:p>
          <a:p>
            <a:pPr indent="0" lvl="0" marL="0" rtl="0" algn="l">
              <a:spcBef>
                <a:spcPts val="0"/>
              </a:spcBef>
              <a:spcAft>
                <a:spcPts val="0"/>
              </a:spcAft>
              <a:buNone/>
            </a:pPr>
            <a:r>
              <a:rPr lang="en-GB" sz="1200">
                <a:solidFill>
                  <a:schemeClr val="dk1"/>
                </a:solidFill>
                <a:latin typeface="Calibri"/>
                <a:ea typeface="Calibri"/>
                <a:cs typeface="Calibri"/>
                <a:sym typeface="Calibri"/>
              </a:rPr>
              <a:t>I’m preparing my member Highways Improvement Plan, so I’m keen to hear of any issues you would like to include.</a:t>
            </a:r>
            <a:endParaRPr sz="1200">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2023-03-23T10:53:35Z</dcterms:created>
  <dc:creator>Alex Ricketts</dc:creator>
</cp:coreProperties>
</file>